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1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55" r:id="rId11"/>
    <p:sldId id="346" r:id="rId12"/>
    <p:sldId id="362" r:id="rId13"/>
    <p:sldId id="356" r:id="rId14"/>
    <p:sldId id="357" r:id="rId15"/>
    <p:sldId id="358" r:id="rId16"/>
    <p:sldId id="359" r:id="rId17"/>
    <p:sldId id="360" r:id="rId18"/>
    <p:sldId id="361" r:id="rId19"/>
    <p:sldId id="349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课时　平面镜成像的特点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56676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平面镜成像特点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利用如图所示的装置探究平面镜成像的特点。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选用玻璃板代替平面镜的目的是便于确定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选用两根外形相同的蜡烛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是为了比较像和物的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关系。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除图中提供的器材外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实验中还需要用到一种测量工具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在寻找蜡烛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像的位置时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眼睛应在蜡烛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的一侧观察。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若将光屏放在蜡烛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所在的位置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直接观察光屏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,__________(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看到蜡烛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5" name="XW8QXR163.eps" descr="id:214749518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02278" y="1030734"/>
            <a:ext cx="1682630" cy="147328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8470195" y="1965729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位置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387312" y="252451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014255" y="3086417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555682" y="3655116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376802" y="474002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7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>
            <a:spLocks noChangeAspect="1"/>
          </p:cNvSpPr>
          <p:nvPr/>
        </p:nvSpPr>
        <p:spPr>
          <a:xfrm>
            <a:off x="381000" y="615852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要用透明的玻璃板代替平面镜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虽然成像不太清晰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但是在物体一侧能看到物体的像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同时还能看到代替像的另一个物体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便于确定像的位置。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选用两根外形相同的蜡烛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是为了比较像和物的大小关系。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在探究像和物到平面镜的距离时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需要测量像和物到平面镜的距离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所以需要刻度尺。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平面镜成的像是光的反射形成的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发出的光线经玻璃板反射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被人眼接收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才能看到像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故眼睛应在蜡烛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所在这一侧。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因为光屏只能接收实像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不能接收虚像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若将光屏放在蜡烛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所在的位置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直接观察光屏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不能看到蜡烛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70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25086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等效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替代法的应用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定义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在保证某种效果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特性和关系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相同的前提下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将实际的、复杂的物理问题和物理过程转化为等效的、简单的、易于研究的物理问题和物理过程来研究。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探究中用玻璃板代替平面镜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判断像和物到平面镜距离的关系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用未点燃的蜡烛代替像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判断像和物的大小关系。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99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63737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探究平面镜成像特点的情境如图所示。竖立的薄透明玻璃板下放一张白纸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再准备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两支完全相同的蜡烛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然后把点燃的蜡烛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立在玻璃板前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又把蜡烛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放在玻璃板后面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为成像物体。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JW8QXR01.eps" descr="id:214749519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8319" y="2317446"/>
            <a:ext cx="3783399" cy="234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74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12057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选择两支完全相同的蜡烛是为了比较像与物的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关系。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的像完全重合时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撤去蜡烛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并在原蜡烛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的位置上放一光屏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则光屏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显示蜡烛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图乙是小明经过本次实验后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在白纸上记录的像与物对应点的位置。他连接了像与物的对应点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发现连线与镜面是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的关系。该实验中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来代替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的像做实验的研究方法是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8400393" y="71205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03421" y="182738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71180" y="347751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垂直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267811" y="4038558"/>
            <a:ext cx="206979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等效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替代法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7571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7981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利用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平面镜成像特点的作图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画出物体在平面镜中的像。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JW8QXR02.eps" descr="id:214749521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9507" y="1329099"/>
            <a:ext cx="1736665" cy="1997411"/>
          </a:xfrm>
          <a:prstGeom prst="rect">
            <a:avLst/>
          </a:prstGeom>
        </p:spPr>
      </p:pic>
      <p:pic>
        <p:nvPicPr>
          <p:cNvPr id="5" name="JW8QXR04.eps" descr="id:2147485650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3549" y="3425260"/>
            <a:ext cx="2192623" cy="226515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5736613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先作出端点关于平面镜的对称点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用虚线连接即为物体的像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98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154286"/>
            <a:ext cx="1720343" cy="5903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导引</a:t>
            </a:r>
            <a:r>
              <a: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JW8QXR03.eps" descr="id:214749522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8510" y="1744640"/>
            <a:ext cx="6626019" cy="202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5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61484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和它在平面镜中的所成的像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A'B'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如图所示。请在图中画出平面镜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保留作图痕迹。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7" name="JW8QXR05.eps" descr="id:214749523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3873" y="1556100"/>
            <a:ext cx="2270580" cy="1535020"/>
          </a:xfrm>
          <a:prstGeom prst="rect">
            <a:avLst/>
          </a:prstGeom>
        </p:spPr>
      </p:pic>
      <p:pic>
        <p:nvPicPr>
          <p:cNvPr id="4" name="JW8QXR06.eps" descr="id:2147485657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3938" y="3344139"/>
            <a:ext cx="2624423" cy="242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60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80596248"/>
              </p:ext>
            </p:extLst>
          </p:nvPr>
        </p:nvGraphicFramePr>
        <p:xfrm>
          <a:off x="381000" y="1223361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通过实验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探究平面镜成像时像与物的关系。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会运用平面镜成像的特点分析解释简单的现象。会运用平面镜成像原理作图。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知道平面镜在生产生活中的应用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初步认识科学技术对人类生活的影响。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物理观念、科学态度与责任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28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751" y="1835958"/>
            <a:ext cx="4864323" cy="287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45407"/>
            <a:ext cx="11430000" cy="28136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平面镜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成像的特点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探究平面镜成像特点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实验原理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实验器材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两支相同的蜡烛、一块玻璃板、玻璃板支架、白纸、光屏、笔、刻度尺、火柴。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71041" y="266262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09225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实验步骤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在水平桌面铺一张纸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纸上竖立一块玻璃板作为平面镜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在纸上标记平面镜的位置。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把一支点燃的蜡烛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放在玻璃板的前面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可以看到它在玻璃板后面的像。再拿一支外形相同但不点燃的蜡烛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竖立着在玻璃板后面移动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直到看上去它跟前面那支蜡烛的像完全重合。这个位置就是前面那支蜡烛的像的位置。在纸上标记这两个位置。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移动点燃的蜡烛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重复第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步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79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58752558"/>
              </p:ext>
            </p:extLst>
          </p:nvPr>
        </p:nvGraphicFramePr>
        <p:xfrm>
          <a:off x="381000" y="2246871"/>
          <a:ext cx="11430000" cy="2133600"/>
        </p:xfrm>
        <a:graphic>
          <a:graphicData uri="http://schemas.openxmlformats.org/drawingml/2006/table">
            <a:tbl>
              <a:tblPr firstRow="1" firstCol="1" bandRow="1"/>
              <a:tblGrid>
                <a:gridCol w="1661984"/>
                <a:gridCol w="4596713"/>
                <a:gridCol w="5171303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次数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蜡烛到平面镜的距离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蜡烛的像到平面镜的距离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81000" y="971612"/>
            <a:ext cx="11430000" cy="11603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用直线把每次实验中蜡烛和它的像的位置连起来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并用刻度尺分别测出它们到玻璃板的距离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将数据记录在表中。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6086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06307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平面镜成像的特点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平面镜所成的像为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像的大小与物体大小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像和物体到平面镜的距离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像和物体的连线与镜面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4133193" y="176432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224752" y="176432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16973" y="231642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21166" y="286365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795345" y="343218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垂直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6647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6589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平面镜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成虚像的原理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成像原理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平面镜前光源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向四处发光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一些光经平面镜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后进入了人的眼睛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引起视觉。由于有光沿直线传播的经验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人会感觉这些光好像是从进入人眼光线的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交点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S'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处发出的。由于平面镜后并不存在光源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S'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S'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在光屏上呈现。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XW8QXR161.eps" descr="id:21474951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9497" y="3577807"/>
            <a:ext cx="2192492" cy="212889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2335924" y="725509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082048" y="129387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48200" y="2402053"/>
            <a:ext cx="206979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反向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延长线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835869" y="295286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9317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97844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检查视力的时候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视力表放在被测者身后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被测者识别对面墙上镜子里的像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视力表在镜中的像与被测者相距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。当人靠近平面镜时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镜中视力表的像的大小将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XW8QXR162.eps" descr="id:214749516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0822" y="2851810"/>
            <a:ext cx="7050929" cy="223771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0397357" y="1080428"/>
            <a:ext cx="36420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zh-CN" altLang="en-US" sz="2800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7633139" y="160125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4759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303</TotalTime>
  <Words>926</Words>
  <Application>Microsoft Office PowerPoint</Application>
  <PresentationFormat>宽屏</PresentationFormat>
  <Paragraphs>91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2025-09-22T06:47:35Z</dcterms:modified>
</cp:coreProperties>
</file>